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150" d="100"/>
          <a:sy n="150" d="100"/>
        </p:scale>
        <p:origin x="-72" y="-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48E3C-A88F-4277-F093-106A88B10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823245-FED5-4CEA-1E82-F67CF2748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3A2C09-C8D6-72D6-F363-739256F62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D60210-A21B-B0ED-8C2F-E372C7D4C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7F1F4-A8A9-D2FB-C7E3-65FA831E1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839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73C0DA-7676-7198-5DD3-68D87D7FA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E8300D-5573-9BE3-F843-A2504BFEF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C1C203-CDB2-B39F-1AE9-7BA889308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1B055A-1574-3FB2-D85F-7B7AAD78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490EA2-8D03-86BA-2FF2-488C54E84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145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BF3517-13F3-48E9-5A29-DFBBCC2867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E7CAEE-C233-7BF9-8E7E-E5F937F98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A539ED-A1E9-5789-8B4E-327F87CF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70948B-F901-A0D2-1D13-1B5C754B8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B10880-D85F-0429-D6D7-56A2464CF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41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8CC01-AA47-91AC-3770-81EB5D31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73A58C-488D-42D7-7BD6-854651AB8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B5886A-2CB4-51FF-6504-861660FF4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9E3AD5-9EAD-F01B-5E94-0D8B53F2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D61D06-6564-B391-4634-79AF2ABAB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071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D4A5BB-27EC-A612-11C8-B2A4B8360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248BA-2A1C-52A2-81F9-4C2CB7003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A9408E-FEE8-11B5-B15C-F01C10F16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7679DA-0529-0933-DAA7-D4F73E11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F5511C-273E-B68C-8B49-EC76440C1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05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EF99B-EE4D-B685-9E8D-FF84E5FFE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BB14A2-741E-34F5-2FB4-D7ABB81F5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0E3BB2-7329-1628-B4B3-7D9587ED7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65F132-050B-0206-4EB8-87E97040E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790134-9469-E37C-645C-6496B19C1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8EEFDC-EF65-A2CE-F93C-BC314F5D3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215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3CA6C4-94ED-1E17-5A60-FF04BA2C8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679F50-BB31-24E6-F183-FDEA08F2A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6645F8-D454-1CE8-A12C-CC5A384D3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56894D-CA31-260E-2BF5-2AE6F198C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127650-7619-DA2B-63A4-02BFA8EBC9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3DBD36-A40F-C934-CFB3-D197AACDB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B0A8817-E3F9-EBBC-9DCD-6E2DAC45C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4A9332-BF78-F1D9-3D41-CBFDC114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77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26EDB-5758-3B19-F575-7E58D1162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0A61BB-B4DE-3AED-7323-886490AF2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0D62828-F6E4-1829-8821-762D1F6D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59BF325-8AE2-1626-923E-C7E9812B4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08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14EC51-3F12-9887-B311-2E59CAC5F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E32856-1037-A8B4-6001-9758540B3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4AAEB1-A9E5-8B3C-6589-C1A185F2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90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4B284-53F5-5326-CA94-22EB884C9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98623D-79FA-7443-09C9-0FBB2C71C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E278B8-2516-68F2-9129-166B4A965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5D782-0FD8-E689-0AC2-393A0FA2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7F81E6-90EE-CDD8-A0FE-43B7124CE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AA6C39-88E4-2FAA-B797-7B827ADA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24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77757-405A-05A2-3D53-341D889E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09BF42-D6D5-12BD-38AE-9C16256EE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B6A14B-67E0-6DAE-5A3C-9A34C2D88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225F2-6A6E-718C-AA00-732B102F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C785CD-9AFE-8B64-74D5-6DE556DC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5419D5-C4ED-D2C5-4820-BB4AB2482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82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D2DB307-5477-9CAE-859A-00C0BD30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3B1865-230F-068A-DBAC-A4101565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6C052-E3D0-4CEF-8D13-85770D0F3E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FF7534-DBF4-4033-A302-FC09ADBDC0CD}" type="datetimeFigureOut">
              <a:rPr lang="zh-CN" altLang="en-US" smtClean="0"/>
              <a:t>2025/4/7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4DEE5E-FCAB-D9D5-23BE-404BFCE76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833AD7-1206-DC1F-0BBC-F71C377FA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62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25B4D-AF35-E1B3-E82E-884B4C07A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C7146B-DE96-26D6-7E10-E0F5AD5402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40F3F43F-ED19-F9BE-1624-FBBEBDDBC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180"/>
            <a:ext cx="12192000" cy="56296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0FFE53A-C0EE-F678-6C49-2287EBA97B88}"/>
              </a:ext>
            </a:extLst>
          </p:cNvPr>
          <p:cNvSpPr txBox="1"/>
          <p:nvPr/>
        </p:nvSpPr>
        <p:spPr>
          <a:xfrm>
            <a:off x="0" y="6256421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F8A4A2-4346-F3BF-A647-385220AF2425}"/>
              </a:ext>
            </a:extLst>
          </p:cNvPr>
          <p:cNvSpPr txBox="1"/>
          <p:nvPr/>
        </p:nvSpPr>
        <p:spPr>
          <a:xfrm>
            <a:off x="943276" y="6269023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DSGGAN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B1A810-5BD7-BE68-0F6F-A2BBCAC59559}"/>
              </a:ext>
            </a:extLst>
          </p:cNvPr>
          <p:cNvSpPr txBox="1"/>
          <p:nvPr/>
        </p:nvSpPr>
        <p:spPr>
          <a:xfrm>
            <a:off x="1886552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D5241D-06F0-6CC2-253C-0B44CBB70EBD}"/>
              </a:ext>
            </a:extLst>
          </p:cNvPr>
          <p:cNvSpPr txBox="1"/>
          <p:nvPr/>
        </p:nvSpPr>
        <p:spPr>
          <a:xfrm>
            <a:off x="2829828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70A9CE2-DC46-6D3A-CC54-7BAE922688E5}"/>
              </a:ext>
            </a:extLst>
          </p:cNvPr>
          <p:cNvSpPr txBox="1"/>
          <p:nvPr/>
        </p:nvSpPr>
        <p:spPr>
          <a:xfrm>
            <a:off x="3773104" y="6271368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51C566B-3429-922D-8F2E-1469ED0A914F}"/>
              </a:ext>
            </a:extLst>
          </p:cNvPr>
          <p:cNvSpPr txBox="1"/>
          <p:nvPr/>
        </p:nvSpPr>
        <p:spPr>
          <a:xfrm>
            <a:off x="4716380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Stage04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5D8DB-0C09-F990-7267-D06A1B8119F1}"/>
              </a:ext>
            </a:extLst>
          </p:cNvPr>
          <p:cNvSpPr txBox="1"/>
          <p:nvPr/>
        </p:nvSpPr>
        <p:spPr>
          <a:xfrm>
            <a:off x="5611128" y="627166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Stage05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2DEA7DF-9611-E1C0-2EA0-3A9A6AD5DA48}"/>
              </a:ext>
            </a:extLst>
          </p:cNvPr>
          <p:cNvSpPr txBox="1"/>
          <p:nvPr/>
        </p:nvSpPr>
        <p:spPr>
          <a:xfrm>
            <a:off x="6580874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Stage06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592E47-716C-BC1D-4361-C789569D82B7}"/>
              </a:ext>
            </a:extLst>
          </p:cNvPr>
          <p:cNvSpPr txBox="1"/>
          <p:nvPr/>
        </p:nvSpPr>
        <p:spPr>
          <a:xfrm>
            <a:off x="7524150" y="6261845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Stage07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60451C-151D-C1CF-7573-EA1506235F7C}"/>
              </a:ext>
            </a:extLst>
          </p:cNvPr>
          <p:cNvSpPr txBox="1"/>
          <p:nvPr/>
        </p:nvSpPr>
        <p:spPr>
          <a:xfrm>
            <a:off x="8467424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Stage08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193A47D-EFF6-8BD5-19A0-9D72089C2142}"/>
              </a:ext>
            </a:extLst>
          </p:cNvPr>
          <p:cNvSpPr txBox="1"/>
          <p:nvPr/>
        </p:nvSpPr>
        <p:spPr>
          <a:xfrm>
            <a:off x="9410700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Stage09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A30F87-4778-5BC9-04FF-C9AAB794968B}"/>
              </a:ext>
            </a:extLst>
          </p:cNvPr>
          <p:cNvSpPr txBox="1"/>
          <p:nvPr/>
        </p:nvSpPr>
        <p:spPr>
          <a:xfrm>
            <a:off x="10331920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Stage10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D90539F-7B25-103A-D90A-4F30956A413D}"/>
              </a:ext>
            </a:extLst>
          </p:cNvPr>
          <p:cNvSpPr txBox="1"/>
          <p:nvPr/>
        </p:nvSpPr>
        <p:spPr>
          <a:xfrm>
            <a:off x="11275194" y="6269022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PET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7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7025B-0BAB-18CE-32C2-3D2B863C5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BA8122-253C-FB3C-9BE3-D1E1F6ED38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AD838A9-C923-F890-8A8C-8EBC19D261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B1805040-29F9-E522-4394-4E1CDA8EB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180"/>
            <a:ext cx="12192000" cy="56296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BB1A108-5EC3-C42F-F631-ED7A1DB4DEBC}"/>
              </a:ext>
            </a:extLst>
          </p:cNvPr>
          <p:cNvSpPr txBox="1"/>
          <p:nvPr/>
        </p:nvSpPr>
        <p:spPr>
          <a:xfrm>
            <a:off x="0" y="6256421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822825-8319-75DF-FA7D-CE5E9CB588A6}"/>
              </a:ext>
            </a:extLst>
          </p:cNvPr>
          <p:cNvSpPr txBox="1"/>
          <p:nvPr/>
        </p:nvSpPr>
        <p:spPr>
          <a:xfrm>
            <a:off x="943276" y="6269023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DSGGAN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91A187-8A1A-53D5-BC62-32AAD403FD09}"/>
              </a:ext>
            </a:extLst>
          </p:cNvPr>
          <p:cNvSpPr txBox="1"/>
          <p:nvPr/>
        </p:nvSpPr>
        <p:spPr>
          <a:xfrm>
            <a:off x="1886552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27F29AD-D3DC-FEFA-F9C4-068C8BDC7747}"/>
              </a:ext>
            </a:extLst>
          </p:cNvPr>
          <p:cNvSpPr txBox="1"/>
          <p:nvPr/>
        </p:nvSpPr>
        <p:spPr>
          <a:xfrm>
            <a:off x="2829828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9A7C04C-B8CA-B09E-8A5A-FF5A5A8E516A}"/>
              </a:ext>
            </a:extLst>
          </p:cNvPr>
          <p:cNvSpPr txBox="1"/>
          <p:nvPr/>
        </p:nvSpPr>
        <p:spPr>
          <a:xfrm>
            <a:off x="3773104" y="6271368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0036684-F22F-C053-8E22-19102B856CC3}"/>
              </a:ext>
            </a:extLst>
          </p:cNvPr>
          <p:cNvSpPr txBox="1"/>
          <p:nvPr/>
        </p:nvSpPr>
        <p:spPr>
          <a:xfrm>
            <a:off x="4716380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Stage04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137CCA3-E616-8607-7C4F-5E118719B51D}"/>
              </a:ext>
            </a:extLst>
          </p:cNvPr>
          <p:cNvSpPr txBox="1"/>
          <p:nvPr/>
        </p:nvSpPr>
        <p:spPr>
          <a:xfrm>
            <a:off x="5611128" y="627166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Stage05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10E838-A754-4294-ABD4-4978648F66BF}"/>
              </a:ext>
            </a:extLst>
          </p:cNvPr>
          <p:cNvSpPr txBox="1"/>
          <p:nvPr/>
        </p:nvSpPr>
        <p:spPr>
          <a:xfrm>
            <a:off x="6580874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Stage06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A29152A-0980-B9D7-C528-F6C8D582E4DE}"/>
              </a:ext>
            </a:extLst>
          </p:cNvPr>
          <p:cNvSpPr txBox="1"/>
          <p:nvPr/>
        </p:nvSpPr>
        <p:spPr>
          <a:xfrm>
            <a:off x="7524150" y="6261845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Stage07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6D293-0C12-DB3C-96EC-52ACD278F8AB}"/>
              </a:ext>
            </a:extLst>
          </p:cNvPr>
          <p:cNvSpPr txBox="1"/>
          <p:nvPr/>
        </p:nvSpPr>
        <p:spPr>
          <a:xfrm>
            <a:off x="8467424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Stage08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E125E7-C151-330D-22C0-A11597F70674}"/>
              </a:ext>
            </a:extLst>
          </p:cNvPr>
          <p:cNvSpPr txBox="1"/>
          <p:nvPr/>
        </p:nvSpPr>
        <p:spPr>
          <a:xfrm>
            <a:off x="9410700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Stage09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F9497BC-94BB-5DA7-7FE4-A85A26E9BE64}"/>
              </a:ext>
            </a:extLst>
          </p:cNvPr>
          <p:cNvSpPr txBox="1"/>
          <p:nvPr/>
        </p:nvSpPr>
        <p:spPr>
          <a:xfrm>
            <a:off x="10331920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Stage10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C4B1D0B-4038-1DB5-B61E-6C386B63D6C6}"/>
              </a:ext>
            </a:extLst>
          </p:cNvPr>
          <p:cNvSpPr txBox="1"/>
          <p:nvPr/>
        </p:nvSpPr>
        <p:spPr>
          <a:xfrm>
            <a:off x="11275194" y="6269022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PET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600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58010-1415-B4FD-4CE1-5DE5549B5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F38F4FF6-732C-BC0A-7C63-EE29CAF00F55}"/>
              </a:ext>
            </a:extLst>
          </p:cNvPr>
          <p:cNvGrpSpPr/>
          <p:nvPr/>
        </p:nvGrpSpPr>
        <p:grpSpPr>
          <a:xfrm>
            <a:off x="11029" y="5652210"/>
            <a:ext cx="12169942" cy="276999"/>
            <a:chOff x="0" y="6256420"/>
            <a:chExt cx="12169942" cy="276999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5893A60-5070-2135-54FE-D45FDB187E32}"/>
                </a:ext>
              </a:extLst>
            </p:cNvPr>
            <p:cNvSpPr txBox="1"/>
            <p:nvPr/>
          </p:nvSpPr>
          <p:spPr>
            <a:xfrm>
              <a:off x="0" y="6256420"/>
              <a:ext cx="94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2D61CE6-B3C2-5242-0B22-2EDADFEC5D98}"/>
                </a:ext>
              </a:extLst>
            </p:cNvPr>
            <p:cNvSpPr txBox="1"/>
            <p:nvPr/>
          </p:nvSpPr>
          <p:spPr>
            <a:xfrm>
              <a:off x="980040" y="6256420"/>
              <a:ext cx="94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DSGGAN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EB085FE-E583-5AFA-F566-9474DACE6938}"/>
                </a:ext>
              </a:extLst>
            </p:cNvPr>
            <p:cNvSpPr txBox="1"/>
            <p:nvPr/>
          </p:nvSpPr>
          <p:spPr>
            <a:xfrm>
              <a:off x="1960080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U-Net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733DA6-1703-248B-06C8-C6484047A0B4}"/>
                </a:ext>
              </a:extLst>
            </p:cNvPr>
            <p:cNvSpPr txBox="1"/>
            <p:nvPr/>
          </p:nvSpPr>
          <p:spPr>
            <a:xfrm>
              <a:off x="2891592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Cas-</a:t>
              </a:r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358A485-8E51-1751-3657-DDA8ED490CD1}"/>
                </a:ext>
              </a:extLst>
            </p:cNvPr>
            <p:cNvSpPr txBox="1"/>
            <p:nvPr/>
          </p:nvSpPr>
          <p:spPr>
            <a:xfrm>
              <a:off x="382310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Stage03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F2064CE-4CAB-8D67-8DBF-C2C4A65DD3AF}"/>
                </a:ext>
              </a:extLst>
            </p:cNvPr>
            <p:cNvSpPr txBox="1"/>
            <p:nvPr/>
          </p:nvSpPr>
          <p:spPr>
            <a:xfrm>
              <a:off x="4754616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Stage04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62BAE33-3C98-4DC9-6632-6659BA4AC946}"/>
                </a:ext>
              </a:extLst>
            </p:cNvPr>
            <p:cNvSpPr txBox="1"/>
            <p:nvPr/>
          </p:nvSpPr>
          <p:spPr>
            <a:xfrm>
              <a:off x="5686128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Stage05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FCCE04A-C39D-7A9D-EE46-B51E256E00E5}"/>
                </a:ext>
              </a:extLst>
            </p:cNvPr>
            <p:cNvSpPr txBox="1"/>
            <p:nvPr/>
          </p:nvSpPr>
          <p:spPr>
            <a:xfrm>
              <a:off x="6617640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Stage06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7A76090-3821-2417-5013-6F45980DBB90}"/>
                </a:ext>
              </a:extLst>
            </p:cNvPr>
            <p:cNvSpPr txBox="1"/>
            <p:nvPr/>
          </p:nvSpPr>
          <p:spPr>
            <a:xfrm>
              <a:off x="7549152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Stage07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E44D158-6323-BC8D-0F2A-929451F865CB}"/>
                </a:ext>
              </a:extLst>
            </p:cNvPr>
            <p:cNvSpPr txBox="1"/>
            <p:nvPr/>
          </p:nvSpPr>
          <p:spPr>
            <a:xfrm>
              <a:off x="848066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Stage08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FB1ECCB-8EFD-B4C4-267D-533A8F5CD81D}"/>
                </a:ext>
              </a:extLst>
            </p:cNvPr>
            <p:cNvSpPr txBox="1"/>
            <p:nvPr/>
          </p:nvSpPr>
          <p:spPr>
            <a:xfrm>
              <a:off x="9412176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Stage09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50A32FB-4175-7BDE-06B2-E0F79E98BF79}"/>
                </a:ext>
              </a:extLst>
            </p:cNvPr>
            <p:cNvSpPr txBox="1"/>
            <p:nvPr/>
          </p:nvSpPr>
          <p:spPr>
            <a:xfrm>
              <a:off x="10343688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Stage10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844C1B2-B2CA-86FC-0047-7EF1DA89A664}"/>
                </a:ext>
              </a:extLst>
            </p:cNvPr>
            <p:cNvSpPr txBox="1"/>
            <p:nvPr/>
          </p:nvSpPr>
          <p:spPr>
            <a:xfrm>
              <a:off x="1127519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Real PET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6B0F1632-99C7-F76B-AB33-F184D256D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3784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33B6A31-6EBC-1815-23B7-5D61F5567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8791"/>
            <a:ext cx="12192000" cy="937846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0D45E7B-FC67-C022-40A2-ADBCDEC107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539"/>
            <a:ext cx="12192000" cy="93784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AB612C42-56D1-D871-DFBF-E085B8D5DE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4287"/>
            <a:ext cx="12192000" cy="93784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2E6D13C3-DFBA-A80C-CA95-681ECE28D7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3078"/>
            <a:ext cx="12192000" cy="937846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6BEC7317-6182-D4C7-6469-B183B324D2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1771"/>
            <a:ext cx="12192000" cy="93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26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5C6A72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42</Words>
  <Application>Microsoft Office PowerPoint</Application>
  <PresentationFormat>宽屏</PresentationFormat>
  <Paragraphs>39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Clann Xy</dc:creator>
  <cp:lastModifiedBy>Clann Xy</cp:lastModifiedBy>
  <cp:revision>4</cp:revision>
  <dcterms:created xsi:type="dcterms:W3CDTF">2025-04-06T15:17:48Z</dcterms:created>
  <dcterms:modified xsi:type="dcterms:W3CDTF">2025-04-06T16:51:25Z</dcterms:modified>
</cp:coreProperties>
</file>

<file path=docProps/thumbnail.jpeg>
</file>